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Bahnschrift" panose="020B0502040204020203" pitchFamily="34" charset="0"/>
            </a:endParaRP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«Детский сад №7 с. Чермен» Пригородного муниципального района</a:t>
            </a:r>
            <a:endParaRPr lang="ru-RU" dirty="0">
              <a:latin typeface="Bahnschrift" panose="020B0502040204020203" pitchFamily="34" charset="0"/>
            </a:endParaRP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 Республики Северная Осетия-Алания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342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Bahnschrift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ZaMIRa</cp:lastModifiedBy>
  <cp:revision>25</cp:revision>
  <dcterms:created xsi:type="dcterms:W3CDTF">2023-02-22T14:53:18Z</dcterms:created>
  <dcterms:modified xsi:type="dcterms:W3CDTF">2023-11-23T06:54:08Z</dcterms:modified>
</cp:coreProperties>
</file>